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</p:sldIdLst>
  <p:sldSz cx="12192000" cy="6858000"/>
  <p:notesSz cx="6858000" cy="9144000"/>
  <p:embeddedFontLs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Trebuchet MS" panose="020B060302020202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AC276-9EE5-46E0-90A8-E6E5EEF3835C}" v="20" dt="2025-08-12T14:37:52.5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rya Polland" userId="540c64f3-8ff4-47dc-a6d8-7070a9e1ebc3" providerId="ADAL" clId="{016AC276-9EE5-46E0-90A8-E6E5EEF3835C}"/>
    <pc:docChg chg="undo custSel modSld">
      <pc:chgData name="Catrya Polland" userId="540c64f3-8ff4-47dc-a6d8-7070a9e1ebc3" providerId="ADAL" clId="{016AC276-9EE5-46E0-90A8-E6E5EEF3835C}" dt="2025-08-12T14:37:56.680" v="34" actId="1076"/>
      <pc:docMkLst>
        <pc:docMk/>
      </pc:docMkLst>
      <pc:sldChg chg="modSp mod">
        <pc:chgData name="Catrya Polland" userId="540c64f3-8ff4-47dc-a6d8-7070a9e1ebc3" providerId="ADAL" clId="{016AC276-9EE5-46E0-90A8-E6E5EEF3835C}" dt="2025-08-12T14:20:42.609" v="4" actId="1076"/>
        <pc:sldMkLst>
          <pc:docMk/>
          <pc:sldMk cId="0" sldId="256"/>
        </pc:sldMkLst>
        <pc:picChg chg="mod">
          <ac:chgData name="Catrya Polland" userId="540c64f3-8ff4-47dc-a6d8-7070a9e1ebc3" providerId="ADAL" clId="{016AC276-9EE5-46E0-90A8-E6E5EEF3835C}" dt="2025-08-12T14:20:42.609" v="4" actId="1076"/>
          <ac:picMkLst>
            <pc:docMk/>
            <pc:sldMk cId="0" sldId="256"/>
            <ac:picMk id="2" creationId="{D65E8EB6-4543-1F98-592B-3F4377250F4E}"/>
          </ac:picMkLst>
        </pc:picChg>
      </pc:sldChg>
      <pc:sldChg chg="modSp mod">
        <pc:chgData name="Catrya Polland" userId="540c64f3-8ff4-47dc-a6d8-7070a9e1ebc3" providerId="ADAL" clId="{016AC276-9EE5-46E0-90A8-E6E5EEF3835C}" dt="2025-08-12T14:20:35.514" v="3" actId="1076"/>
        <pc:sldMkLst>
          <pc:docMk/>
          <pc:sldMk cId="0" sldId="257"/>
        </pc:sldMkLst>
        <pc:picChg chg="mod">
          <ac:chgData name="Catrya Polland" userId="540c64f3-8ff4-47dc-a6d8-7070a9e1ebc3" providerId="ADAL" clId="{016AC276-9EE5-46E0-90A8-E6E5EEF3835C}" dt="2025-08-12T14:20:35.514" v="3" actId="1076"/>
          <ac:picMkLst>
            <pc:docMk/>
            <pc:sldMk cId="0" sldId="257"/>
            <ac:picMk id="2" creationId="{C5AF0DC1-E1B0-C2E0-F1C5-406A1333337E}"/>
          </ac:picMkLst>
        </pc:picChg>
      </pc:sldChg>
      <pc:sldChg chg="modSp mod">
        <pc:chgData name="Catrya Polland" userId="540c64f3-8ff4-47dc-a6d8-7070a9e1ebc3" providerId="ADAL" clId="{016AC276-9EE5-46E0-90A8-E6E5EEF3835C}" dt="2025-08-12T14:20:30.333" v="2" actId="1076"/>
        <pc:sldMkLst>
          <pc:docMk/>
          <pc:sldMk cId="0" sldId="258"/>
        </pc:sldMkLst>
        <pc:picChg chg="mod">
          <ac:chgData name="Catrya Polland" userId="540c64f3-8ff4-47dc-a6d8-7070a9e1ebc3" providerId="ADAL" clId="{016AC276-9EE5-46E0-90A8-E6E5EEF3835C}" dt="2025-08-12T14:20:30.333" v="2" actId="1076"/>
          <ac:picMkLst>
            <pc:docMk/>
            <pc:sldMk cId="0" sldId="258"/>
            <ac:picMk id="2" creationId="{B6886D03-4C24-3827-4B91-329A8CEBDF48}"/>
          </ac:picMkLst>
        </pc:picChg>
      </pc:sldChg>
      <pc:sldChg chg="modSp mod">
        <pc:chgData name="Catrya Polland" userId="540c64f3-8ff4-47dc-a6d8-7070a9e1ebc3" providerId="ADAL" clId="{016AC276-9EE5-46E0-90A8-E6E5EEF3835C}" dt="2025-08-12T14:21:19.849" v="5" actId="1076"/>
        <pc:sldMkLst>
          <pc:docMk/>
          <pc:sldMk cId="0" sldId="259"/>
        </pc:sldMkLst>
        <pc:picChg chg="mod">
          <ac:chgData name="Catrya Polland" userId="540c64f3-8ff4-47dc-a6d8-7070a9e1ebc3" providerId="ADAL" clId="{016AC276-9EE5-46E0-90A8-E6E5EEF3835C}" dt="2025-08-12T14:21:19.849" v="5" actId="1076"/>
          <ac:picMkLst>
            <pc:docMk/>
            <pc:sldMk cId="0" sldId="259"/>
            <ac:picMk id="2" creationId="{06731E41-3848-C96F-7BF3-826EDD74D17B}"/>
          </ac:picMkLst>
        </pc:picChg>
      </pc:sldChg>
      <pc:sldChg chg="modSp mod">
        <pc:chgData name="Catrya Polland" userId="540c64f3-8ff4-47dc-a6d8-7070a9e1ebc3" providerId="ADAL" clId="{016AC276-9EE5-46E0-90A8-E6E5EEF3835C}" dt="2025-08-12T14:21:48.483" v="6" actId="1076"/>
        <pc:sldMkLst>
          <pc:docMk/>
          <pc:sldMk cId="0" sldId="260"/>
        </pc:sldMkLst>
        <pc:picChg chg="mod">
          <ac:chgData name="Catrya Polland" userId="540c64f3-8ff4-47dc-a6d8-7070a9e1ebc3" providerId="ADAL" clId="{016AC276-9EE5-46E0-90A8-E6E5EEF3835C}" dt="2025-08-12T14:21:48.483" v="6" actId="1076"/>
          <ac:picMkLst>
            <pc:docMk/>
            <pc:sldMk cId="0" sldId="260"/>
            <ac:picMk id="2" creationId="{CDBD3BDF-9D25-1F4A-6C42-82D2B88173C7}"/>
          </ac:picMkLst>
        </pc:picChg>
      </pc:sldChg>
      <pc:sldChg chg="addSp delSp modSp mod delAnim">
        <pc:chgData name="Catrya Polland" userId="540c64f3-8ff4-47dc-a6d8-7070a9e1ebc3" providerId="ADAL" clId="{016AC276-9EE5-46E0-90A8-E6E5EEF3835C}" dt="2025-08-12T14:28:38.967" v="21" actId="1076"/>
        <pc:sldMkLst>
          <pc:docMk/>
          <pc:sldMk cId="0" sldId="261"/>
        </pc:sldMkLst>
        <pc:picChg chg="add del mod">
          <ac:chgData name="Catrya Polland" userId="540c64f3-8ff4-47dc-a6d8-7070a9e1ebc3" providerId="ADAL" clId="{016AC276-9EE5-46E0-90A8-E6E5EEF3835C}" dt="2025-08-12T14:26:02.278" v="19" actId="1076"/>
          <ac:picMkLst>
            <pc:docMk/>
            <pc:sldMk cId="0" sldId="261"/>
            <ac:picMk id="3" creationId="{9244CB94-C91B-68C1-1FC9-BE4FECEFA147}"/>
          </ac:picMkLst>
        </pc:picChg>
        <pc:picChg chg="mod">
          <ac:chgData name="Catrya Polland" userId="540c64f3-8ff4-47dc-a6d8-7070a9e1ebc3" providerId="ADAL" clId="{016AC276-9EE5-46E0-90A8-E6E5EEF3835C}" dt="2025-08-12T14:28:38.967" v="21" actId="1076"/>
          <ac:picMkLst>
            <pc:docMk/>
            <pc:sldMk cId="0" sldId="261"/>
            <ac:picMk id="4" creationId="{B26F2ACB-992F-7492-1AD9-A438D97C035D}"/>
          </ac:picMkLst>
        </pc:picChg>
        <pc:picChg chg="del">
          <ac:chgData name="Catrya Polland" userId="540c64f3-8ff4-47dc-a6d8-7070a9e1ebc3" providerId="ADAL" clId="{016AC276-9EE5-46E0-90A8-E6E5EEF3835C}" dt="2025-08-12T14:25:44.199" v="12" actId="478"/>
          <ac:picMkLst>
            <pc:docMk/>
            <pc:sldMk cId="0" sldId="261"/>
            <ac:picMk id="82" creationId="{00000000-0000-0000-0000-000000000000}"/>
          </ac:picMkLst>
        </pc:picChg>
      </pc:sldChg>
      <pc:sldChg chg="modSp mod">
        <pc:chgData name="Catrya Polland" userId="540c64f3-8ff4-47dc-a6d8-7070a9e1ebc3" providerId="ADAL" clId="{016AC276-9EE5-46E0-90A8-E6E5EEF3835C}" dt="2025-08-12T14:28:31.671" v="20" actId="1076"/>
        <pc:sldMkLst>
          <pc:docMk/>
          <pc:sldMk cId="0" sldId="262"/>
        </pc:sldMkLst>
        <pc:picChg chg="mod">
          <ac:chgData name="Catrya Polland" userId="540c64f3-8ff4-47dc-a6d8-7070a9e1ebc3" providerId="ADAL" clId="{016AC276-9EE5-46E0-90A8-E6E5EEF3835C}" dt="2025-08-12T14:28:31.671" v="20" actId="1076"/>
          <ac:picMkLst>
            <pc:docMk/>
            <pc:sldMk cId="0" sldId="262"/>
            <ac:picMk id="2" creationId="{9C379A6C-6A9A-0BE6-8CAA-07FA02533844}"/>
          </ac:picMkLst>
        </pc:picChg>
      </pc:sldChg>
      <pc:sldChg chg="modSp mod">
        <pc:chgData name="Catrya Polland" userId="540c64f3-8ff4-47dc-a6d8-7070a9e1ebc3" providerId="ADAL" clId="{016AC276-9EE5-46E0-90A8-E6E5EEF3835C}" dt="2025-08-12T14:29:32.239" v="22" actId="1076"/>
        <pc:sldMkLst>
          <pc:docMk/>
          <pc:sldMk cId="0" sldId="263"/>
        </pc:sldMkLst>
        <pc:picChg chg="mod">
          <ac:chgData name="Catrya Polland" userId="540c64f3-8ff4-47dc-a6d8-7070a9e1ebc3" providerId="ADAL" clId="{016AC276-9EE5-46E0-90A8-E6E5EEF3835C}" dt="2025-08-12T14:29:32.239" v="22" actId="1076"/>
          <ac:picMkLst>
            <pc:docMk/>
            <pc:sldMk cId="0" sldId="263"/>
            <ac:picMk id="2" creationId="{DE4E630D-7C43-82B0-C893-526893656971}"/>
          </ac:picMkLst>
        </pc:picChg>
      </pc:sldChg>
      <pc:sldChg chg="modSp mod">
        <pc:chgData name="Catrya Polland" userId="540c64f3-8ff4-47dc-a6d8-7070a9e1ebc3" providerId="ADAL" clId="{016AC276-9EE5-46E0-90A8-E6E5EEF3835C}" dt="2025-08-12T14:29:59.976" v="23" actId="1076"/>
        <pc:sldMkLst>
          <pc:docMk/>
          <pc:sldMk cId="0" sldId="264"/>
        </pc:sldMkLst>
        <pc:picChg chg="mod">
          <ac:chgData name="Catrya Polland" userId="540c64f3-8ff4-47dc-a6d8-7070a9e1ebc3" providerId="ADAL" clId="{016AC276-9EE5-46E0-90A8-E6E5EEF3835C}" dt="2025-08-12T14:29:59.976" v="23" actId="1076"/>
          <ac:picMkLst>
            <pc:docMk/>
            <pc:sldMk cId="0" sldId="264"/>
            <ac:picMk id="2" creationId="{6E94F81A-436F-92E3-C154-BB190207C230}"/>
          </ac:picMkLst>
        </pc:picChg>
      </pc:sldChg>
      <pc:sldChg chg="modSp mod">
        <pc:chgData name="Catrya Polland" userId="540c64f3-8ff4-47dc-a6d8-7070a9e1ebc3" providerId="ADAL" clId="{016AC276-9EE5-46E0-90A8-E6E5EEF3835C}" dt="2025-08-12T14:30:44.344" v="25" actId="1076"/>
        <pc:sldMkLst>
          <pc:docMk/>
          <pc:sldMk cId="0" sldId="265"/>
        </pc:sldMkLst>
        <pc:picChg chg="mod">
          <ac:chgData name="Catrya Polland" userId="540c64f3-8ff4-47dc-a6d8-7070a9e1ebc3" providerId="ADAL" clId="{016AC276-9EE5-46E0-90A8-E6E5EEF3835C}" dt="2025-08-12T14:30:44.344" v="25" actId="1076"/>
          <ac:picMkLst>
            <pc:docMk/>
            <pc:sldMk cId="0" sldId="265"/>
            <ac:picMk id="2" creationId="{E734B17F-0D7F-6AEA-B1FA-CDD51B618183}"/>
          </ac:picMkLst>
        </pc:picChg>
      </pc:sldChg>
      <pc:sldChg chg="modSp mod">
        <pc:chgData name="Catrya Polland" userId="540c64f3-8ff4-47dc-a6d8-7070a9e1ebc3" providerId="ADAL" clId="{016AC276-9EE5-46E0-90A8-E6E5EEF3835C}" dt="2025-08-12T14:31:31.114" v="26" actId="1076"/>
        <pc:sldMkLst>
          <pc:docMk/>
          <pc:sldMk cId="0" sldId="266"/>
        </pc:sldMkLst>
        <pc:picChg chg="mod">
          <ac:chgData name="Catrya Polland" userId="540c64f3-8ff4-47dc-a6d8-7070a9e1ebc3" providerId="ADAL" clId="{016AC276-9EE5-46E0-90A8-E6E5EEF3835C}" dt="2025-08-12T14:31:31.114" v="26" actId="1076"/>
          <ac:picMkLst>
            <pc:docMk/>
            <pc:sldMk cId="0" sldId="266"/>
            <ac:picMk id="2" creationId="{F4E1ACDA-B9D8-C55A-CA46-C4DCCF80CF24}"/>
          </ac:picMkLst>
        </pc:picChg>
      </pc:sldChg>
      <pc:sldChg chg="modSp mod">
        <pc:chgData name="Catrya Polland" userId="540c64f3-8ff4-47dc-a6d8-7070a9e1ebc3" providerId="ADAL" clId="{016AC276-9EE5-46E0-90A8-E6E5EEF3835C}" dt="2025-08-12T14:31:59.227" v="27" actId="1076"/>
        <pc:sldMkLst>
          <pc:docMk/>
          <pc:sldMk cId="0" sldId="267"/>
        </pc:sldMkLst>
        <pc:picChg chg="mod">
          <ac:chgData name="Catrya Polland" userId="540c64f3-8ff4-47dc-a6d8-7070a9e1ebc3" providerId="ADAL" clId="{016AC276-9EE5-46E0-90A8-E6E5EEF3835C}" dt="2025-08-12T14:31:59.227" v="27" actId="1076"/>
          <ac:picMkLst>
            <pc:docMk/>
            <pc:sldMk cId="0" sldId="267"/>
            <ac:picMk id="2" creationId="{62192307-60DA-052D-E0DB-C4E75EA6B5AE}"/>
          </ac:picMkLst>
        </pc:picChg>
      </pc:sldChg>
      <pc:sldChg chg="modSp mod">
        <pc:chgData name="Catrya Polland" userId="540c64f3-8ff4-47dc-a6d8-7070a9e1ebc3" providerId="ADAL" clId="{016AC276-9EE5-46E0-90A8-E6E5EEF3835C}" dt="2025-08-12T14:32:59.908" v="28" actId="1076"/>
        <pc:sldMkLst>
          <pc:docMk/>
          <pc:sldMk cId="0" sldId="268"/>
        </pc:sldMkLst>
        <pc:picChg chg="mod">
          <ac:chgData name="Catrya Polland" userId="540c64f3-8ff4-47dc-a6d8-7070a9e1ebc3" providerId="ADAL" clId="{016AC276-9EE5-46E0-90A8-E6E5EEF3835C}" dt="2025-08-12T14:32:59.908" v="28" actId="1076"/>
          <ac:picMkLst>
            <pc:docMk/>
            <pc:sldMk cId="0" sldId="268"/>
            <ac:picMk id="2" creationId="{D1EE2DAD-C2DC-CF44-4527-2BAEEE9A40DC}"/>
          </ac:picMkLst>
        </pc:picChg>
      </pc:sldChg>
      <pc:sldChg chg="modSp mod">
        <pc:chgData name="Catrya Polland" userId="540c64f3-8ff4-47dc-a6d8-7070a9e1ebc3" providerId="ADAL" clId="{016AC276-9EE5-46E0-90A8-E6E5EEF3835C}" dt="2025-08-12T14:33:37.339" v="29" actId="1076"/>
        <pc:sldMkLst>
          <pc:docMk/>
          <pc:sldMk cId="0" sldId="269"/>
        </pc:sldMkLst>
        <pc:picChg chg="mod">
          <ac:chgData name="Catrya Polland" userId="540c64f3-8ff4-47dc-a6d8-7070a9e1ebc3" providerId="ADAL" clId="{016AC276-9EE5-46E0-90A8-E6E5EEF3835C}" dt="2025-08-12T14:33:37.339" v="29" actId="1076"/>
          <ac:picMkLst>
            <pc:docMk/>
            <pc:sldMk cId="0" sldId="269"/>
            <ac:picMk id="2" creationId="{0B6DDF50-7EF4-0BA6-D0C6-A2474A255E73}"/>
          </ac:picMkLst>
        </pc:picChg>
      </pc:sldChg>
      <pc:sldChg chg="modSp mod">
        <pc:chgData name="Catrya Polland" userId="540c64f3-8ff4-47dc-a6d8-7070a9e1ebc3" providerId="ADAL" clId="{016AC276-9EE5-46E0-90A8-E6E5EEF3835C}" dt="2025-08-12T14:34:15.796" v="30" actId="1076"/>
        <pc:sldMkLst>
          <pc:docMk/>
          <pc:sldMk cId="0" sldId="270"/>
        </pc:sldMkLst>
        <pc:picChg chg="mod">
          <ac:chgData name="Catrya Polland" userId="540c64f3-8ff4-47dc-a6d8-7070a9e1ebc3" providerId="ADAL" clId="{016AC276-9EE5-46E0-90A8-E6E5EEF3835C}" dt="2025-08-12T14:34:15.796" v="30" actId="1076"/>
          <ac:picMkLst>
            <pc:docMk/>
            <pc:sldMk cId="0" sldId="270"/>
            <ac:picMk id="2" creationId="{45AADADF-F0C6-4492-A577-7D969E46D6FB}"/>
          </ac:picMkLst>
        </pc:picChg>
      </pc:sldChg>
      <pc:sldChg chg="modSp mod">
        <pc:chgData name="Catrya Polland" userId="540c64f3-8ff4-47dc-a6d8-7070a9e1ebc3" providerId="ADAL" clId="{016AC276-9EE5-46E0-90A8-E6E5EEF3835C}" dt="2025-08-12T14:35:44.406" v="31" actId="1076"/>
        <pc:sldMkLst>
          <pc:docMk/>
          <pc:sldMk cId="0" sldId="271"/>
        </pc:sldMkLst>
        <pc:picChg chg="mod">
          <ac:chgData name="Catrya Polland" userId="540c64f3-8ff4-47dc-a6d8-7070a9e1ebc3" providerId="ADAL" clId="{016AC276-9EE5-46E0-90A8-E6E5EEF3835C}" dt="2025-08-12T14:35:44.406" v="31" actId="1076"/>
          <ac:picMkLst>
            <pc:docMk/>
            <pc:sldMk cId="0" sldId="271"/>
            <ac:picMk id="2" creationId="{7A31C9ED-96EF-5B7C-F21B-8ACFC94D597B}"/>
          </ac:picMkLst>
        </pc:picChg>
      </pc:sldChg>
      <pc:sldChg chg="modSp mod">
        <pc:chgData name="Catrya Polland" userId="540c64f3-8ff4-47dc-a6d8-7070a9e1ebc3" providerId="ADAL" clId="{016AC276-9EE5-46E0-90A8-E6E5EEF3835C}" dt="2025-08-12T14:36:41.256" v="32" actId="1076"/>
        <pc:sldMkLst>
          <pc:docMk/>
          <pc:sldMk cId="0" sldId="272"/>
        </pc:sldMkLst>
        <pc:picChg chg="mod">
          <ac:chgData name="Catrya Polland" userId="540c64f3-8ff4-47dc-a6d8-7070a9e1ebc3" providerId="ADAL" clId="{016AC276-9EE5-46E0-90A8-E6E5EEF3835C}" dt="2025-08-12T14:36:41.256" v="32" actId="1076"/>
          <ac:picMkLst>
            <pc:docMk/>
            <pc:sldMk cId="0" sldId="272"/>
            <ac:picMk id="2" creationId="{B63552FF-AB3E-35FC-78C6-EA3A07188A10}"/>
          </ac:picMkLst>
        </pc:picChg>
      </pc:sldChg>
      <pc:sldChg chg="modSp mod">
        <pc:chgData name="Catrya Polland" userId="540c64f3-8ff4-47dc-a6d8-7070a9e1ebc3" providerId="ADAL" clId="{016AC276-9EE5-46E0-90A8-E6E5EEF3835C}" dt="2025-08-12T14:37:18.672" v="33" actId="1076"/>
        <pc:sldMkLst>
          <pc:docMk/>
          <pc:sldMk cId="0" sldId="274"/>
        </pc:sldMkLst>
        <pc:picChg chg="mod">
          <ac:chgData name="Catrya Polland" userId="540c64f3-8ff4-47dc-a6d8-7070a9e1ebc3" providerId="ADAL" clId="{016AC276-9EE5-46E0-90A8-E6E5EEF3835C}" dt="2025-08-12T14:37:18.672" v="33" actId="1076"/>
          <ac:picMkLst>
            <pc:docMk/>
            <pc:sldMk cId="0" sldId="274"/>
            <ac:picMk id="2" creationId="{F388ED79-9E97-7379-01A4-C43E37104CEB}"/>
          </ac:picMkLst>
        </pc:picChg>
      </pc:sldChg>
      <pc:sldChg chg="modSp mod">
        <pc:chgData name="Catrya Polland" userId="540c64f3-8ff4-47dc-a6d8-7070a9e1ebc3" providerId="ADAL" clId="{016AC276-9EE5-46E0-90A8-E6E5EEF3835C}" dt="2025-08-12T14:37:56.680" v="34" actId="1076"/>
        <pc:sldMkLst>
          <pc:docMk/>
          <pc:sldMk cId="0" sldId="275"/>
        </pc:sldMkLst>
        <pc:picChg chg="mod">
          <ac:chgData name="Catrya Polland" userId="540c64f3-8ff4-47dc-a6d8-7070a9e1ebc3" providerId="ADAL" clId="{016AC276-9EE5-46E0-90A8-E6E5EEF3835C}" dt="2025-08-12T14:37:56.680" v="34" actId="1076"/>
          <ac:picMkLst>
            <pc:docMk/>
            <pc:sldMk cId="0" sldId="275"/>
            <ac:picMk id="2" creationId="{4DBA9B35-E11A-5414-5E2C-260BB806651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d52e0a1dc3_2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g2d52e0a1dc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d52e0a1dc3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d52e0a1dc3_2_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d52e0a1dc3_2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g2d52e0a1dc3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d52e0a1dc3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d52e0a1dc3_2_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d52e0a1dc3_2_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g2d52e0a1dc3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8669b844ce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" name="Google Shape;51;g28669b844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" name="Google Shape;5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" name="Google Shape;6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d52e0a1dc3_2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g2d52e0a1dc3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609600" y="320040"/>
            <a:ext cx="96520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⦿"/>
              <a:defRPr/>
            </a:lvl1pPr>
            <a:lvl2pPr marL="914400" lvl="1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◼"/>
              <a:defRPr/>
            </a:lvl2pPr>
            <a:lvl3pPr marL="1371600" lvl="2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?"/>
              <a:defRPr/>
            </a:lvl3pPr>
            <a:lvl4pPr marL="1828800" lvl="3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⚫"/>
              <a:defRPr/>
            </a:lvl4pPr>
            <a:lvl5pPr marL="2286000" lvl="4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◉"/>
              <a:defRPr/>
            </a:lvl5pPr>
            <a:lvl6pPr marL="2743200" lvl="5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⚫"/>
              <a:defRPr/>
            </a:lvl6pPr>
            <a:lvl7pPr marL="3200400" lvl="6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◼"/>
              <a:defRPr/>
            </a:lvl7pPr>
            <a:lvl8pPr marL="3657600" lvl="7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•"/>
              <a:defRPr/>
            </a:lvl8pPr>
            <a:lvl9pPr marL="4114800" lvl="8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▪"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960492" y="6632448"/>
            <a:ext cx="159223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2">
  <p:cSld name="TITLE 2">
    <p:bg>
      <p:bgPr>
        <a:gradFill>
          <a:gsLst>
            <a:gs pos="0">
              <a:srgbClr val="FFF747"/>
            </a:gs>
            <a:gs pos="100000">
              <a:srgbClr val="BD900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Google Shape;16;p3"/>
          <p:cNvCxnSpPr/>
          <p:nvPr/>
        </p:nvCxnSpPr>
        <p:spPr>
          <a:xfrm rot="10800000" flipH="1">
            <a:off x="3555365" y="634"/>
            <a:ext cx="3" cy="6858001"/>
          </a:xfrm>
          <a:prstGeom prst="straightConnector1">
            <a:avLst/>
          </a:prstGeom>
          <a:noFill/>
          <a:ln w="11425" cap="flat" cmpd="sng">
            <a:solidFill>
              <a:srgbClr val="F9CC45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489155" y="533400"/>
            <a:ext cx="6807203" cy="2868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4200"/>
              <a:buFont typeface="Trebuchet MS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4472589" y="3539864"/>
            <a:ext cx="6819704" cy="110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  <a:defRPr sz="2200">
                <a:solidFill>
                  <a:srgbClr val="FFFFFF"/>
                </a:solidFill>
              </a:defRPr>
            </a:lvl1pPr>
            <a:lvl2pPr marL="914400" lvl="1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  <a:defRPr sz="2200">
                <a:solidFill>
                  <a:srgbClr val="FFFFFF"/>
                </a:solidFill>
              </a:defRPr>
            </a:lvl2pPr>
            <a:lvl3pPr marL="1371600" lvl="2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  <a:defRPr sz="2200">
                <a:solidFill>
                  <a:srgbClr val="FFFFFF"/>
                </a:solidFill>
              </a:defRPr>
            </a:lvl3pPr>
            <a:lvl4pPr marL="1828800" lvl="3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  <a:defRPr sz="2200">
                <a:solidFill>
                  <a:srgbClr val="FFFFFF"/>
                </a:solidFill>
              </a:defRPr>
            </a:lvl4pPr>
            <a:lvl5pPr marL="2286000" lvl="4" indent="-22860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Trebuchet MS"/>
              <a:buNone/>
              <a:defRPr sz="2200">
                <a:solidFill>
                  <a:srgbClr val="FFFFFF"/>
                </a:solidFill>
              </a:defRPr>
            </a:lvl5pPr>
            <a:lvl6pPr marL="2743200" lvl="5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⚫"/>
              <a:defRPr/>
            </a:lvl6pPr>
            <a:lvl7pPr marL="3200400" lvl="6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◼"/>
              <a:defRPr/>
            </a:lvl7pPr>
            <a:lvl8pPr marL="3657600" lvl="7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•"/>
              <a:defRPr/>
            </a:lvl8pPr>
            <a:lvl9pPr marL="4114800" lvl="8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▪"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133071" y="6632448"/>
            <a:ext cx="159222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09600" y="320040"/>
            <a:ext cx="9656065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4693921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⦿"/>
              <a:defRPr sz="2800"/>
            </a:lvl1pPr>
            <a:lvl2pPr marL="914400" lvl="1" indent="-406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◼"/>
              <a:defRPr sz="2800"/>
            </a:lvl2pPr>
            <a:lvl3pPr marL="1371600" lvl="2" indent="-406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?"/>
              <a:defRPr sz="2800"/>
            </a:lvl3pPr>
            <a:lvl4pPr marL="1828800" lvl="3" indent="-406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⚫"/>
              <a:defRPr sz="2800"/>
            </a:lvl4pPr>
            <a:lvl5pPr marL="2286000" lvl="4" indent="-406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Char char="◉"/>
              <a:defRPr sz="2800"/>
            </a:lvl5pPr>
            <a:lvl6pPr marL="2743200" lvl="5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⚫"/>
              <a:defRPr/>
            </a:lvl6pPr>
            <a:lvl7pPr marL="3200400" lvl="6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◼"/>
              <a:defRPr/>
            </a:lvl7pPr>
            <a:lvl8pPr marL="3657600" lvl="7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•"/>
              <a:defRPr/>
            </a:lvl8pPr>
            <a:lvl9pPr marL="4114800" lvl="8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▪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2"/>
          </p:nvPr>
        </p:nvSpPr>
        <p:spPr>
          <a:xfrm>
            <a:off x="5571741" y="1600203"/>
            <a:ext cx="469392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⦿"/>
              <a:defRPr/>
            </a:lvl1pPr>
            <a:lvl2pPr marL="914400" lvl="1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◼"/>
              <a:defRPr/>
            </a:lvl2pPr>
            <a:lvl3pPr marL="1371600" lvl="2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?"/>
              <a:defRPr/>
            </a:lvl3pPr>
            <a:lvl4pPr marL="1828800" lvl="3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⚫"/>
              <a:defRPr/>
            </a:lvl4pPr>
            <a:lvl5pPr marL="2286000" lvl="4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◉"/>
              <a:defRPr/>
            </a:lvl5pPr>
            <a:lvl6pPr marL="2743200" lvl="5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⚫"/>
              <a:defRPr/>
            </a:lvl6pPr>
            <a:lvl7pPr marL="3200400" lvl="6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◼"/>
              <a:defRPr/>
            </a:lvl7pPr>
            <a:lvl8pPr marL="3657600" lvl="7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•"/>
              <a:defRPr/>
            </a:lvl8pPr>
            <a:lvl9pPr marL="4114800" lvl="8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▪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960492" y="6632448"/>
            <a:ext cx="159223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960492" y="6632448"/>
            <a:ext cx="159223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_WITH_CAPTION_TEXT" type="picTx">
  <p:cSld name="PICTURE_WITH_CAPTION_TEXT">
    <p:bg>
      <p:bgPr>
        <a:gradFill>
          <a:gsLst>
            <a:gs pos="0">
              <a:srgbClr val="4D63FF"/>
            </a:gs>
            <a:gs pos="100000">
              <a:srgbClr val="001C9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 rot="-360000">
            <a:off x="797291" y="1004671"/>
            <a:ext cx="5759374" cy="4312573"/>
          </a:xfrm>
          <a:prstGeom prst="rect">
            <a:avLst/>
          </a:prstGeom>
          <a:solidFill>
            <a:srgbClr val="FAFAFA"/>
          </a:solidFill>
          <a:ln w="9525" cap="rnd" cmpd="sng">
            <a:solidFill>
              <a:srgbClr val="EAEAEA"/>
            </a:solidFill>
            <a:prstDash val="solid"/>
            <a:round/>
            <a:headEnd type="none" w="sm" len="sm"/>
            <a:tailEnd type="none" w="sm" len="sm"/>
          </a:ln>
          <a:effectLst>
            <a:outerShdw blurRad="25400" dist="12700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6"/>
          <p:cNvSpPr/>
          <p:nvPr/>
        </p:nvSpPr>
        <p:spPr>
          <a:xfrm rot="-180000">
            <a:off x="795608" y="998819"/>
            <a:ext cx="5759374" cy="4312573"/>
          </a:xfrm>
          <a:prstGeom prst="rect">
            <a:avLst/>
          </a:prstGeom>
          <a:solidFill>
            <a:srgbClr val="FAFAFA"/>
          </a:solidFill>
          <a:ln w="9525" cap="rnd" cmpd="sng">
            <a:solidFill>
              <a:srgbClr val="EAEAEA"/>
            </a:solidFill>
            <a:prstDash val="solid"/>
            <a:round/>
            <a:headEnd type="none" w="sm" len="sm"/>
            <a:tailEnd type="none" w="sm" len="sm"/>
          </a:ln>
          <a:effectLst>
            <a:outerShdw blurRad="25400" dist="12700" dir="5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185462" y="1143000"/>
            <a:ext cx="457200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3000"/>
              <a:buFont typeface="Trebuchet MS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7185462" y="3283634"/>
            <a:ext cx="4572004" cy="192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147"/>
              </a:buClr>
              <a:buSzPts val="1400"/>
              <a:buFont typeface="Trebuchet MS"/>
              <a:buNone/>
              <a:defRPr sz="1400">
                <a:solidFill>
                  <a:srgbClr val="FFD147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147"/>
              </a:buClr>
              <a:buSzPts val="1400"/>
              <a:buFont typeface="Trebuchet MS"/>
              <a:buChar char="◼"/>
              <a:defRPr sz="1400">
                <a:solidFill>
                  <a:srgbClr val="FFD147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147"/>
              </a:buClr>
              <a:buSzPts val="1400"/>
              <a:buFont typeface="Trebuchet MS"/>
              <a:buChar char="🞆"/>
              <a:defRPr sz="1400">
                <a:solidFill>
                  <a:srgbClr val="FFD147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147"/>
              </a:buClr>
              <a:buSzPts val="1400"/>
              <a:buFont typeface="Trebuchet MS"/>
              <a:buChar char="⚫"/>
              <a:defRPr sz="1400">
                <a:solidFill>
                  <a:srgbClr val="FFD147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147"/>
              </a:buClr>
              <a:buSzPts val="1400"/>
              <a:buFont typeface="Trebuchet MS"/>
              <a:buChar char="◉"/>
              <a:defRPr sz="1400">
                <a:solidFill>
                  <a:srgbClr val="FFD147"/>
                </a:solidFill>
              </a:defRPr>
            </a:lvl5pPr>
            <a:lvl6pPr marL="2743200" lvl="5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⚫"/>
              <a:defRPr/>
            </a:lvl6pPr>
            <a:lvl7pPr marL="3200400" lvl="6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◼"/>
              <a:defRPr/>
            </a:lvl7pPr>
            <a:lvl8pPr marL="3657600" lvl="7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•"/>
              <a:defRPr/>
            </a:lvl8pPr>
            <a:lvl9pPr marL="4114800" lvl="8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▪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>
            <a:spLocks noGrp="1"/>
          </p:cNvSpPr>
          <p:nvPr>
            <p:ph type="pic" idx="2"/>
          </p:nvPr>
        </p:nvSpPr>
        <p:spPr>
          <a:xfrm>
            <a:off x="884908" y="1041000"/>
            <a:ext cx="5608324" cy="4206245"/>
          </a:xfrm>
          <a:prstGeom prst="rect">
            <a:avLst/>
          </a:prstGeom>
          <a:noFill/>
          <a:ln w="1079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" dir="5400000" rotWithShape="0">
              <a:srgbClr val="000000">
                <a:alpha val="60000"/>
              </a:srgbClr>
            </a:outerShdw>
          </a:effectLst>
        </p:spPr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960492" y="6632448"/>
            <a:ext cx="159223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609600" y="320040"/>
            <a:ext cx="96520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 rot="5400000">
            <a:off x="3012438" y="-793426"/>
            <a:ext cx="4846325" cy="965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⦿"/>
              <a:defRPr/>
            </a:lvl1pPr>
            <a:lvl2pPr marL="914400" lvl="1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◼"/>
              <a:defRPr/>
            </a:lvl2pPr>
            <a:lvl3pPr marL="1371600" lvl="2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?"/>
              <a:defRPr/>
            </a:lvl3pPr>
            <a:lvl4pPr marL="1828800" lvl="3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⚫"/>
              <a:defRPr/>
            </a:lvl4pPr>
            <a:lvl5pPr marL="2286000" lvl="4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◉"/>
              <a:defRPr/>
            </a:lvl5pPr>
            <a:lvl6pPr marL="2743200" lvl="5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⚫"/>
              <a:defRPr/>
            </a:lvl6pPr>
            <a:lvl7pPr marL="3200400" lvl="6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◼"/>
              <a:defRPr/>
            </a:lvl7pPr>
            <a:lvl8pPr marL="3657600" lvl="7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•"/>
              <a:defRPr/>
            </a:lvl8pPr>
            <a:lvl9pPr marL="4114800" lvl="8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▪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ldNum" idx="12"/>
          </p:nvPr>
        </p:nvSpPr>
        <p:spPr>
          <a:xfrm>
            <a:off x="8960492" y="6632448"/>
            <a:ext cx="159223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 rot="5400000">
            <a:off x="6827835" y="2184718"/>
            <a:ext cx="5851529" cy="2032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 rot="5400000">
            <a:off x="1697034" y="-812794"/>
            <a:ext cx="5851530" cy="802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⦿"/>
              <a:defRPr/>
            </a:lvl1pPr>
            <a:lvl2pPr marL="914400" lvl="1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◼"/>
              <a:defRPr/>
            </a:lvl2pPr>
            <a:lvl3pPr marL="1371600" lvl="2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?"/>
              <a:defRPr/>
            </a:lvl3pPr>
            <a:lvl4pPr marL="1828800" lvl="3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⚫"/>
              <a:defRPr/>
            </a:lvl4pPr>
            <a:lvl5pPr marL="2286000" lvl="4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◉"/>
              <a:defRPr/>
            </a:lvl5pPr>
            <a:lvl6pPr marL="2743200" lvl="5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⚫"/>
              <a:defRPr/>
            </a:lvl6pPr>
            <a:lvl7pPr marL="3200400" lvl="6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◼"/>
              <a:defRPr/>
            </a:lvl7pPr>
            <a:lvl8pPr marL="3657600" lvl="7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•"/>
              <a:defRPr/>
            </a:lvl8pPr>
            <a:lvl9pPr marL="4114800" lvl="8" indent="-3937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Char char="▪"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964556" y="6629401"/>
            <a:ext cx="159222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4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41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3800"/>
              <a:buFont typeface="Trebuchet MS"/>
              <a:buNone/>
              <a:defRPr sz="3800" b="1" i="0" u="none" strike="noStrike" cap="none">
                <a:solidFill>
                  <a:srgbClr val="F5F5F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3800"/>
              <a:buFont typeface="Trebuchet MS"/>
              <a:buNone/>
              <a:defRPr sz="3800" b="1" i="0" u="none" strike="noStrike" cap="none">
                <a:solidFill>
                  <a:srgbClr val="F5F5F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3800"/>
              <a:buFont typeface="Trebuchet MS"/>
              <a:buNone/>
              <a:defRPr sz="3800" b="1" i="0" u="none" strike="noStrike" cap="none">
                <a:solidFill>
                  <a:srgbClr val="F5F5F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3800"/>
              <a:buFont typeface="Trebuchet MS"/>
              <a:buNone/>
              <a:defRPr sz="3800" b="1" i="0" u="none" strike="noStrike" cap="none">
                <a:solidFill>
                  <a:srgbClr val="F5F5F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3800"/>
              <a:buFont typeface="Trebuchet MS"/>
              <a:buNone/>
              <a:defRPr sz="3800" b="1" i="0" u="none" strike="noStrike" cap="none">
                <a:solidFill>
                  <a:srgbClr val="F5F5F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3800"/>
              <a:buFont typeface="Trebuchet MS"/>
              <a:buNone/>
              <a:defRPr sz="3800" b="1" i="0" u="none" strike="noStrike" cap="none">
                <a:solidFill>
                  <a:srgbClr val="F5F5F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3800"/>
              <a:buFont typeface="Trebuchet MS"/>
              <a:buNone/>
              <a:defRPr sz="3800" b="1" i="0" u="none" strike="noStrike" cap="none">
                <a:solidFill>
                  <a:srgbClr val="F5F5F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3800"/>
              <a:buFont typeface="Trebuchet MS"/>
              <a:buNone/>
              <a:defRPr sz="3800" b="1" i="0" u="none" strike="noStrike" cap="none">
                <a:solidFill>
                  <a:srgbClr val="F5F5F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5F6"/>
              </a:buClr>
              <a:buSzPts val="3800"/>
              <a:buFont typeface="Trebuchet MS"/>
              <a:buNone/>
              <a:defRPr sz="3800" b="1" i="0" u="none" strike="noStrike" cap="none">
                <a:solidFill>
                  <a:srgbClr val="F5F5F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C7"/>
              </a:buClr>
              <a:buSzPts val="2600"/>
              <a:buFont typeface="Helvetica Neue"/>
              <a:buChar char="⦿"/>
              <a:defRPr sz="2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C7"/>
              </a:buClr>
              <a:buSzPts val="2600"/>
              <a:buFont typeface="Helvetica Neue"/>
              <a:buChar char="◼"/>
              <a:defRPr sz="2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C7"/>
              </a:buClr>
              <a:buSzPts val="2600"/>
              <a:buFont typeface="Helvetica Neue"/>
              <a:buChar char="🞆"/>
              <a:defRPr sz="2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C7"/>
              </a:buClr>
              <a:buSzPts val="2600"/>
              <a:buFont typeface="Helvetica Neue"/>
              <a:buChar char="⚫"/>
              <a:defRPr sz="2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C7"/>
              </a:buClr>
              <a:buSzPts val="2600"/>
              <a:buFont typeface="Helvetica Neue"/>
              <a:buChar char="◉"/>
              <a:defRPr sz="2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C7"/>
              </a:buClr>
              <a:buSzPts val="2600"/>
              <a:buFont typeface="Helvetica Neue"/>
              <a:buChar char="⚫"/>
              <a:defRPr sz="2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C7"/>
              </a:buClr>
              <a:buSzPts val="2600"/>
              <a:buFont typeface="Helvetica Neue"/>
              <a:buChar char="◼"/>
              <a:defRPr sz="2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C7"/>
              </a:buClr>
              <a:buSzPts val="2600"/>
              <a:buFont typeface="Helvetica Neue"/>
              <a:buChar char="•"/>
              <a:defRPr sz="2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2C7"/>
              </a:buClr>
              <a:buSzPts val="2600"/>
              <a:buFont typeface="Helvetica Neue"/>
              <a:buChar char="▪"/>
              <a:defRPr sz="2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960492" y="6632448"/>
            <a:ext cx="159223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2C7"/>
              </a:buClr>
              <a:buSzPts val="1100"/>
              <a:buFont typeface="Trebuchet MS"/>
              <a:buNone/>
              <a:defRPr sz="1100" b="0" i="0" u="none" strike="noStrike" cap="none">
                <a:solidFill>
                  <a:srgbClr val="0042C7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hyperlink" Target="http://www.cdsadr.org" TargetMode="Externa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hyperlink" Target="https://www.cdsadr.org/sites/default/files/CDS%20Land%20Acknowledgment%208-2023.pdf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may@cdsadr.or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cdsadr.org/?q=newsletter-signup" TargetMode="External"/><Relationship Id="rId4" Type="http://schemas.openxmlformats.org/officeDocument/2006/relationships/hyperlink" Target="mailto:cpolland@cdsadr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137650" y="3042900"/>
            <a:ext cx="10760100" cy="22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25338"/>
              <a:buFont typeface="Trebuchet MS"/>
              <a:buNone/>
            </a:pPr>
            <a:r>
              <a:rPr lang="en-US" sz="5744" dirty="0">
                <a:solidFill>
                  <a:schemeClr val="dk1"/>
                </a:solidFill>
              </a:rPr>
              <a:t>Creating Peaceful Communities</a:t>
            </a:r>
            <a:endParaRPr sz="5744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25338"/>
              <a:buFont typeface="Trebuchet MS"/>
              <a:buNone/>
            </a:pPr>
            <a:endParaRPr sz="5744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25338"/>
              <a:buFont typeface="Trebuchet MS"/>
              <a:buNone/>
            </a:pPr>
            <a:endParaRPr sz="5744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80000"/>
              <a:buFont typeface="Trebuchet MS"/>
              <a:buNone/>
            </a:pPr>
            <a:endParaRPr sz="4000" dirty="0">
              <a:solidFill>
                <a:schemeClr val="dk1"/>
              </a:solidFill>
            </a:endParaRPr>
          </a:p>
        </p:txBody>
      </p:sp>
      <p:pic>
        <p:nvPicPr>
          <p:cNvPr id="47" name="Google Shape;4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5041" y="360940"/>
            <a:ext cx="5350066" cy="160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4682" y="3479525"/>
            <a:ext cx="3650800" cy="273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DS Outreach Presentatio">
            <a:hlinkClick r:id="" action="ppaction://media"/>
            <a:extLst>
              <a:ext uri="{FF2B5EF4-FFF2-40B4-BE49-F238E27FC236}">
                <a16:creationId xmlns:a16="http://schemas.microsoft.com/office/drawing/2014/main" id="{D65E8EB6-4543-1F98-592B-3F4377250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344" y="1483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4"/>
    </mc:Choice>
    <mc:Fallback xmlns="">
      <p:transition spd="slow" advTm="5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/>
          </p:nvPr>
        </p:nvSpPr>
        <p:spPr>
          <a:xfrm>
            <a:off x="319350" y="550921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>
                <a:solidFill>
                  <a:schemeClr val="dk1"/>
                </a:solidFill>
              </a:rPr>
              <a:t>Benefits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" name="Google Shape;105;p18"/>
          <p:cNvSpPr txBox="1"/>
          <p:nvPr/>
        </p:nvSpPr>
        <p:spPr>
          <a:xfrm>
            <a:off x="149230" y="1588214"/>
            <a:ext cx="10534800" cy="4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/>
              <a:t>Peace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/>
              <a:t>Clarity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/>
              <a:t>Respect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/>
              <a:t>Honesty</a:t>
            </a:r>
            <a:endParaRPr/>
          </a:p>
          <a:p>
            <a:pPr marL="45720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540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54000" algn="l" rtl="0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enefits of Mediation">
            <a:hlinkClick r:id="" action="ppaction://media"/>
            <a:extLst>
              <a:ext uri="{FF2B5EF4-FFF2-40B4-BE49-F238E27FC236}">
                <a16:creationId xmlns:a16="http://schemas.microsoft.com/office/drawing/2014/main" id="{E734B17F-0D7F-6AEA-B1FA-CDD51B618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37688" y="58767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7"/>
    </mc:Choice>
    <mc:Fallback xmlns="">
      <p:transition spd="slow" advTm="7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9350" y="550921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>
                <a:solidFill>
                  <a:schemeClr val="dk1"/>
                </a:solidFill>
              </a:rPr>
              <a:t>Restorative Practices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149230" y="1588214"/>
            <a:ext cx="10534800" cy="502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on Indigenous practices, e.g., Circles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to strengthen relationships, build a sense of community, and collaboratively respond to harm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for both proactive and responsive purposes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to increase access, inclusion, and equity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Includes both informal and formal processes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result in a written agreement, if requested</a:t>
            </a:r>
            <a:endParaRPr/>
          </a:p>
          <a:p>
            <a:pPr marL="457200" marR="0" lvl="0" indent="-254000" algn="l" rtl="0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Restorative Practices">
            <a:hlinkClick r:id="" action="ppaction://media"/>
            <a:extLst>
              <a:ext uri="{FF2B5EF4-FFF2-40B4-BE49-F238E27FC236}">
                <a16:creationId xmlns:a16="http://schemas.microsoft.com/office/drawing/2014/main" id="{F4E1ACDA-B9D8-C55A-CA46-C4DCCF80C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3184" y="59698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3"/>
    </mc:Choice>
    <mc:Fallback xmlns="">
      <p:transition spd="slow" advTm="25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/>
        </p:nvSpPr>
        <p:spPr>
          <a:xfrm>
            <a:off x="-48500" y="2269825"/>
            <a:ext cx="108738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What do you think are the benefits of restorative practices?</a:t>
            </a:r>
            <a:endParaRPr/>
          </a:p>
        </p:txBody>
      </p:sp>
      <p:pic>
        <p:nvPicPr>
          <p:cNvPr id="2" name="Benefits of Restorative ">
            <a:hlinkClick r:id="" action="ppaction://media"/>
            <a:extLst>
              <a:ext uri="{FF2B5EF4-FFF2-40B4-BE49-F238E27FC236}">
                <a16:creationId xmlns:a16="http://schemas.microsoft.com/office/drawing/2014/main" id="{62192307-60DA-052D-E0DB-C4E75EA6B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8800" y="39288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8"/>
    </mc:Choice>
    <mc:Fallback xmlns="">
      <p:transition spd="slow" advTm="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19350" y="550921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>
                <a:solidFill>
                  <a:schemeClr val="dk1"/>
                </a:solidFill>
              </a:rPr>
              <a:t>Benefits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149230" y="1588214"/>
            <a:ext cx="10534800" cy="3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/>
              <a:t>Forgiveness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/>
              <a:t>Peace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/>
              <a:t>Education/Knowledge</a:t>
            </a:r>
            <a:endParaRPr/>
          </a:p>
          <a:p>
            <a:pPr marL="45720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540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54000" algn="l" rtl="0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enefits of Restorative ">
            <a:hlinkClick r:id="" action="ppaction://media"/>
            <a:extLst>
              <a:ext uri="{FF2B5EF4-FFF2-40B4-BE49-F238E27FC236}">
                <a16:creationId xmlns:a16="http://schemas.microsoft.com/office/drawing/2014/main" id="{D1EE2DAD-C2DC-CF44-4527-2BAEEE9A4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58767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"/>
    </mc:Choice>
    <mc:Fallback xmlns="">
      <p:transition spd="slow" advTm="5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319350" y="550921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>
                <a:solidFill>
                  <a:schemeClr val="dk1"/>
                </a:solidFill>
              </a:rPr>
              <a:t>Conflict Coaching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8" name="Google Shape;128;p22"/>
          <p:cNvSpPr txBox="1"/>
          <p:nvPr/>
        </p:nvSpPr>
        <p:spPr>
          <a:xfrm>
            <a:off x="149230" y="1588214"/>
            <a:ext cx="10534800" cy="323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Short-term individual service, up to 6 sessions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Telling the story of the conflict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Identify feelings, needs, issues of power and identity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Skill building and practice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Making a plan to address the conflict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Conflict Coaching">
            <a:hlinkClick r:id="" action="ppaction://media"/>
            <a:extLst>
              <a:ext uri="{FF2B5EF4-FFF2-40B4-BE49-F238E27FC236}">
                <a16:creationId xmlns:a16="http://schemas.microsoft.com/office/drawing/2014/main" id="{0B6DDF50-7EF4-0BA6-D0C6-A2474A255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3376" y="58767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66"/>
    </mc:Choice>
    <mc:Fallback>
      <p:transition spd="slow" advTm="21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/>
        </p:nvSpPr>
        <p:spPr>
          <a:xfrm>
            <a:off x="77600" y="2221325"/>
            <a:ext cx="109128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What do you think are the benefits of conflict coaching?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" name="Benefits of Coaching Con">
            <a:hlinkClick r:id="" action="ppaction://media"/>
            <a:extLst>
              <a:ext uri="{FF2B5EF4-FFF2-40B4-BE49-F238E27FC236}">
                <a16:creationId xmlns:a16="http://schemas.microsoft.com/office/drawing/2014/main" id="{45AADADF-F0C6-4492-A577-7D969E46D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3960" y="40568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9"/>
    </mc:Choice>
    <mc:Fallback>
      <p:transition spd="slow" advTm="1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xfrm>
            <a:off x="319350" y="550921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>
                <a:solidFill>
                  <a:schemeClr val="dk1"/>
                </a:solidFill>
              </a:rPr>
              <a:t>Benefits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9" name="Google Shape;139;p24"/>
          <p:cNvSpPr txBox="1"/>
          <p:nvPr/>
        </p:nvSpPr>
        <p:spPr>
          <a:xfrm>
            <a:off x="149230" y="1588214"/>
            <a:ext cx="10534800" cy="34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/>
              <a:t>Preparation for mediation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/>
              <a:t>Being calm in tense situations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/>
              <a:t>Facilitating peaceful conversations</a:t>
            </a:r>
            <a:endParaRPr/>
          </a:p>
          <a:p>
            <a:pPr marL="45720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540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54000" algn="l" rtl="0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Benefits of CC">
            <a:hlinkClick r:id="" action="ppaction://media"/>
            <a:extLst>
              <a:ext uri="{FF2B5EF4-FFF2-40B4-BE49-F238E27FC236}">
                <a16:creationId xmlns:a16="http://schemas.microsoft.com/office/drawing/2014/main" id="{7A31C9ED-96EF-5B7C-F21B-8ACFC94D5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1384" y="62442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21"/>
    </mc:Choice>
    <mc:Fallback>
      <p:transition spd="slow" advTm="72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319350" y="550921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>
                <a:solidFill>
                  <a:schemeClr val="dk1"/>
                </a:solidFill>
              </a:rPr>
              <a:t>Community Dialogue Facilitation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5" name="Google Shape;145;p25"/>
          <p:cNvSpPr txBox="1"/>
          <p:nvPr/>
        </p:nvSpPr>
        <p:spPr>
          <a:xfrm>
            <a:off x="149230" y="1588214"/>
            <a:ext cx="10534800" cy="492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be used to address large scale issues on campus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Involves multiple interventions over a period of time</a:t>
            </a:r>
            <a:endParaRPr dirty="0"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Involves gaining entry and access to multiple communities or groups</a:t>
            </a:r>
            <a:endParaRPr dirty="0"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Brings together representatives from each group to address the issue</a:t>
            </a:r>
            <a:endParaRPr dirty="0"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result in an accountability plan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54000" algn="l" rtl="0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Community Dialogue Facil">
            <a:hlinkClick r:id="" action="ppaction://media"/>
            <a:extLst>
              <a:ext uri="{FF2B5EF4-FFF2-40B4-BE49-F238E27FC236}">
                <a16:creationId xmlns:a16="http://schemas.microsoft.com/office/drawing/2014/main" id="{B63552FF-AB3E-35FC-78C6-EA3A07188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0139" y="62442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64"/>
    </mc:Choice>
    <mc:Fallback>
      <p:transition spd="slow" advTm="31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319350" y="550921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>
                <a:solidFill>
                  <a:schemeClr val="dk1"/>
                </a:solidFill>
              </a:rPr>
              <a:t>Training Topics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149230" y="1588214"/>
            <a:ext cx="10534800" cy="512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Mediator training and certification</a:t>
            </a:r>
            <a:endParaRPr dirty="0"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Conflict skills</a:t>
            </a:r>
            <a:endParaRPr dirty="0"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Anger management</a:t>
            </a:r>
            <a:endParaRPr dirty="0"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Implicit bias and microaggressions</a:t>
            </a:r>
            <a:endParaRPr dirty="0"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Diversity, equity, inclusion, and belonging</a:t>
            </a:r>
            <a:endParaRPr dirty="0"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Restorative practices</a:t>
            </a:r>
            <a:endParaRPr dirty="0"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De-escalation skills</a:t>
            </a:r>
            <a:endParaRPr dirty="0"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power of dialogue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Training Topics">
            <a:hlinkClick r:id="" action="ppaction://media"/>
            <a:extLst>
              <a:ext uri="{FF2B5EF4-FFF2-40B4-BE49-F238E27FC236}">
                <a16:creationId xmlns:a16="http://schemas.microsoft.com/office/drawing/2014/main" id="{F388ED79-9E97-7379-01A4-C43E37104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7786" y="58767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6"/>
    </mc:Choice>
    <mc:Fallback>
      <p:transition spd="slow" advTm="21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319350" y="348903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>
                <a:solidFill>
                  <a:schemeClr val="dk1"/>
                </a:solidFill>
              </a:rPr>
              <a:t>Making a Referral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2" name="Google Shape;162;p28"/>
          <p:cNvSpPr txBox="1"/>
          <p:nvPr/>
        </p:nvSpPr>
        <p:spPr>
          <a:xfrm>
            <a:off x="106699" y="1194809"/>
            <a:ext cx="10534800" cy="43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/>
              <a:t>Call our office: 585-546-5110</a:t>
            </a:r>
            <a:endParaRPr sz="3200"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Email us: info@cdsadr.org</a:t>
            </a:r>
            <a:endParaRPr sz="3200"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Fill out our online form: </a:t>
            </a:r>
            <a:r>
              <a:rPr lang="en-US" sz="3200" u="sng">
                <a:solidFill>
                  <a:schemeClr val="hlink"/>
                </a:solidFill>
                <a:hlinkClick r:id="rId5"/>
              </a:rPr>
              <a:t>www.cdsadr.org</a:t>
            </a:r>
            <a:endParaRPr sz="3200"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3200"/>
              <a:buChar char="•"/>
            </a:pPr>
            <a:r>
              <a:rPr lang="en-US" sz="3200"/>
              <a:t>Find us on social media</a:t>
            </a:r>
            <a:endParaRPr sz="3200"/>
          </a:p>
          <a:p>
            <a:pPr marL="914400" marR="0" lvl="1" indent="-4318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3200"/>
              <a:buChar char="○"/>
            </a:pPr>
            <a:r>
              <a:rPr lang="en-US" sz="3200"/>
              <a:t>Facebook</a:t>
            </a:r>
            <a:endParaRPr sz="3200"/>
          </a:p>
          <a:p>
            <a:pPr marL="914400" marR="0" lvl="1" indent="-4318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SzPts val="3200"/>
              <a:buChar char="○"/>
            </a:pPr>
            <a:r>
              <a:rPr lang="en-US" sz="3200"/>
              <a:t>LinkedIn</a:t>
            </a:r>
            <a:endParaRPr sz="3200"/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 sz="3200"/>
          </a:p>
        </p:txBody>
      </p:sp>
      <p:pic>
        <p:nvPicPr>
          <p:cNvPr id="2" name="Referral">
            <a:hlinkClick r:id="" action="ppaction://media"/>
            <a:extLst>
              <a:ext uri="{FF2B5EF4-FFF2-40B4-BE49-F238E27FC236}">
                <a16:creationId xmlns:a16="http://schemas.microsoft.com/office/drawing/2014/main" id="{4DBA9B35-E11A-5414-5E2C-260BB8066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2678" y="38565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87"/>
    </mc:Choice>
    <mc:Fallback>
      <p:transition spd="slow" advTm="20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71693" y="9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Land Acknowledgment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4" name="Google Shape;54;p1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8425" y="723900"/>
            <a:ext cx="5509574" cy="599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and Acknowledgement">
            <a:hlinkClick r:id="" action="ppaction://media"/>
            <a:extLst>
              <a:ext uri="{FF2B5EF4-FFF2-40B4-BE49-F238E27FC236}">
                <a16:creationId xmlns:a16="http://schemas.microsoft.com/office/drawing/2014/main" id="{C5AF0DC1-E1B0-C2E0-F1C5-406A13333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7350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91"/>
    </mc:Choice>
    <mc:Fallback xmlns="">
      <p:transition spd="slow" advTm="45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547608" y="666427"/>
            <a:ext cx="9652000" cy="610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Trebuchet MS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32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363889" y="1677149"/>
            <a:ext cx="10936800" cy="4925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Jose Cruzado, Director of Operations : </a:t>
            </a:r>
            <a:r>
              <a:rPr lang="en-US" u="sng" dirty="0">
                <a:solidFill>
                  <a:schemeClr val="hlink"/>
                </a:solidFill>
              </a:rPr>
              <a:t>jcruzado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@cdsadr.org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CaTyra Polland, Training &amp; Community Engagement Coordinator: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cpolland@cdsadr.org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Sign up for our newsletter to receive event updates: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https://www.cdsadr.org/?q=newsletter-signup</a:t>
            </a:r>
            <a:endParaRPr u="sng" dirty="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u="sng" dirty="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u="sng" dirty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319343" y="276409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About CDS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" name="Google Shape;60;p11"/>
          <p:cNvSpPr txBox="1"/>
          <p:nvPr/>
        </p:nvSpPr>
        <p:spPr>
          <a:xfrm>
            <a:off x="117324" y="1256046"/>
            <a:ext cx="10866000" cy="3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ission: </a:t>
            </a:r>
            <a:endParaRPr sz="3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marR="0" lvl="1" indent="-4318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</a:pPr>
            <a:r>
              <a:rPr lang="en-US" sz="3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</a:t>
            </a: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 use and promote peaceful dispute resolution processes throughout our communities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Established in 1973 during the Civil Rights movement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1st Community Dispute Resolution Center in NYS and  3</a:t>
            </a:r>
            <a:r>
              <a:rPr lang="en-US" sz="3200" b="0" i="0" u="none" strike="noStrike" cap="none" baseline="30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rd</a:t>
            </a:r>
            <a:r>
              <a:rPr lang="en-US" sz="3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in the country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Serving the Unified Court System 7</a:t>
            </a:r>
            <a:r>
              <a:rPr lang="en-US" sz="3200" b="0" i="0" u="none" strike="noStrike" cap="none" baseline="30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</a:t>
            </a:r>
            <a:r>
              <a:rPr lang="en-US" sz="3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Judicial District </a:t>
            </a:r>
            <a:endParaRPr sz="32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bout CDS">
            <a:hlinkClick r:id="" action="ppaction://media"/>
            <a:extLst>
              <a:ext uri="{FF2B5EF4-FFF2-40B4-BE49-F238E27FC236}">
                <a16:creationId xmlns:a16="http://schemas.microsoft.com/office/drawing/2014/main" id="{B6886D03-4C24-3827-4B91-329A8CEBD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0880" y="27640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3"/>
    </mc:Choice>
    <mc:Fallback xmlns="">
      <p:transition spd="slow" advTm="23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title"/>
          </p:nvPr>
        </p:nvSpPr>
        <p:spPr>
          <a:xfrm>
            <a:off x="319343" y="276409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What is Conflict?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6" name="Google Shape;66;p12"/>
          <p:cNvSpPr txBox="1"/>
          <p:nvPr/>
        </p:nvSpPr>
        <p:spPr>
          <a:xfrm>
            <a:off x="117324" y="1256046"/>
            <a:ext cx="108660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crisis in human interaction. </a:t>
            </a:r>
            <a:endParaRPr>
              <a:solidFill>
                <a:schemeClr val="dk1"/>
              </a:solidFill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 inevitable part of being human.</a:t>
            </a:r>
            <a:endParaRPr>
              <a:solidFill>
                <a:schemeClr val="dk1"/>
              </a:solidFill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Can be handled in positive or negative ways. </a:t>
            </a:r>
            <a:endParaRPr>
              <a:solidFill>
                <a:schemeClr val="dk1"/>
              </a:solidFill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Neither good nor bad. It is what you do with it that matters.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7" name="Google Shape;67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5750" y="3593804"/>
            <a:ext cx="4122565" cy="279927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2"/>
          <p:cNvSpPr txBox="1"/>
          <p:nvPr/>
        </p:nvSpPr>
        <p:spPr>
          <a:xfrm>
            <a:off x="5295900" y="1619250"/>
            <a:ext cx="5486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What is Conflict?">
            <a:hlinkClick r:id="" action="ppaction://media"/>
            <a:extLst>
              <a:ext uri="{FF2B5EF4-FFF2-40B4-BE49-F238E27FC236}">
                <a16:creationId xmlns:a16="http://schemas.microsoft.com/office/drawing/2014/main" id="{06731E41-3848-C96F-7BF3-826EDD74D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5693" y="34990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9"/>
    </mc:Choice>
    <mc:Fallback xmlns="">
      <p:transition spd="slow" advTm="19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319343" y="276409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What Helps To </a:t>
            </a:r>
            <a:r>
              <a:rPr lang="en-US" sz="4000">
                <a:solidFill>
                  <a:schemeClr val="dk1"/>
                </a:solidFill>
              </a:rPr>
              <a:t>Transform</a:t>
            </a:r>
            <a:r>
              <a:rPr lang="en-US" sz="4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Conflict?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4" name="Google Shape;74;p13"/>
          <p:cNvSpPr txBox="1"/>
          <p:nvPr/>
        </p:nvSpPr>
        <p:spPr>
          <a:xfrm>
            <a:off x="117324" y="1256046"/>
            <a:ext cx="108660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3200" b="0" i="0" u="sng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Empowerment</a:t>
            </a: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Having choice and access to resources to meet needs. </a:t>
            </a:r>
            <a:endParaRPr>
              <a:solidFill>
                <a:schemeClr val="dk1"/>
              </a:solidFill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•"/>
            </a:pPr>
            <a:r>
              <a:rPr lang="en-US" sz="3200" b="0" i="0" u="sng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Recognition</a:t>
            </a:r>
            <a:r>
              <a:rPr lang="en-US" sz="3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Having awareness and curiosity toward others. </a:t>
            </a:r>
            <a:r>
              <a:rPr lang="en-US" sz="3200" b="0" i="0" u="none" strike="noStrike" cap="none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  <p:pic>
        <p:nvPicPr>
          <p:cNvPr id="75" name="Google Shape;7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7544" y="3220373"/>
            <a:ext cx="5975498" cy="336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nsform Conflict">
            <a:hlinkClick r:id="" action="ppaction://media"/>
            <a:extLst>
              <a:ext uri="{FF2B5EF4-FFF2-40B4-BE49-F238E27FC236}">
                <a16:creationId xmlns:a16="http://schemas.microsoft.com/office/drawing/2014/main" id="{CDBD3BDF-9D25-1F4A-6C42-82D2B8817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7280" y="27640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8"/>
    </mc:Choice>
    <mc:Fallback xmlns="">
      <p:transition spd="slow" advTm="1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319343" y="276409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>
                <a:solidFill>
                  <a:schemeClr val="dk1"/>
                </a:solidFill>
              </a:rPr>
              <a:t>Conflict Styles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-1413758" y="713025"/>
            <a:ext cx="1299596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None/>
            </a:pPr>
            <a:endParaRPr sz="2800" b="0" i="0" u="none" strike="noStrike" cap="none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None/>
            </a:pPr>
            <a:endParaRPr sz="2800" b="0" i="0" u="none" strike="noStrike" cap="none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None/>
            </a:pPr>
            <a:endParaRPr sz="2800" b="0" i="0" u="none" strike="noStrike" cap="none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Roboto"/>
              <a:buNone/>
            </a:pPr>
            <a:endParaRPr sz="2800" b="0" i="0" u="none" strike="noStrike" cap="none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 descr="A diagram of a conflict resolution&#10;&#10;AI-generated content may be incorrect.">
            <a:extLst>
              <a:ext uri="{FF2B5EF4-FFF2-40B4-BE49-F238E27FC236}">
                <a16:creationId xmlns:a16="http://schemas.microsoft.com/office/drawing/2014/main" id="{9244CB94-C91B-68C1-1FC9-BE4FECEFA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76" y="959509"/>
            <a:ext cx="9363878" cy="5666656"/>
          </a:xfrm>
          <a:prstGeom prst="rect">
            <a:avLst/>
          </a:prstGeom>
        </p:spPr>
      </p:pic>
      <p:pic>
        <p:nvPicPr>
          <p:cNvPr id="4" name="Conflict Resolution Styl">
            <a:hlinkClick r:id="" action="ppaction://media"/>
            <a:extLst>
              <a:ext uri="{FF2B5EF4-FFF2-40B4-BE49-F238E27FC236}">
                <a16:creationId xmlns:a16="http://schemas.microsoft.com/office/drawing/2014/main" id="{B26F2ACB-992F-7492-1AD9-A438D97C03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5008" y="31315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4"/>
    </mc:Choice>
    <mc:Fallback xmlns="">
      <p:transition spd="slow" advTm="15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319350" y="550921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>
                <a:solidFill>
                  <a:schemeClr val="dk1"/>
                </a:solidFill>
              </a:rPr>
              <a:t>Conflict Resolution Services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181127" y="1545684"/>
            <a:ext cx="10534800" cy="386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Mediation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Restorative Practices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Conflict Coaching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Dialogue Facilitation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Conflict Skills Training</a:t>
            </a:r>
            <a:endParaRPr/>
          </a:p>
          <a:p>
            <a:pPr marL="457200" marR="0" lvl="0" indent="-254000" algn="l" rtl="0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CDS Services">
            <a:hlinkClick r:id="" action="ppaction://media"/>
            <a:extLst>
              <a:ext uri="{FF2B5EF4-FFF2-40B4-BE49-F238E27FC236}">
                <a16:creationId xmlns:a16="http://schemas.microsoft.com/office/drawing/2014/main" id="{9C379A6C-6A9A-0BE6-8CAA-07FA02533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8792" y="6061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5"/>
    </mc:Choice>
    <mc:Fallback xmlns="">
      <p:transition spd="slow" advTm="1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319350" y="550921"/>
            <a:ext cx="96519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000">
                <a:solidFill>
                  <a:schemeClr val="dk1"/>
                </a:solidFill>
              </a:rPr>
              <a:t>Mediation</a:t>
            </a:r>
            <a:endParaRPr sz="4000" b="1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4" name="Google Shape;94;p16"/>
          <p:cNvSpPr txBox="1"/>
          <p:nvPr/>
        </p:nvSpPr>
        <p:spPr>
          <a:xfrm>
            <a:off x="120280" y="1234014"/>
            <a:ext cx="10534800" cy="6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/>
              <a:t>V</a:t>
            </a: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oluntary, neutral, confidential, saf</a:t>
            </a:r>
            <a:r>
              <a:rPr lang="en-US" sz="3200"/>
              <a:t>e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Intake process: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4318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○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explaining the process, data collection, needs assessment, determin</a:t>
            </a:r>
            <a:r>
              <a:rPr lang="en-US" sz="3200"/>
              <a:t>e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participant</a:t>
            </a:r>
            <a:r>
              <a:rPr lang="en-US" sz="3200"/>
              <a:t>s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Consent </a:t>
            </a:r>
            <a:r>
              <a:rPr lang="en-US" sz="3200"/>
              <a:t>is required; even if it’s mandated by court or other institution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/>
              <a:t>Typically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hours, in-person </a:t>
            </a:r>
            <a:r>
              <a:rPr lang="en-US" sz="3200"/>
              <a:t>or</a:t>
            </a: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Zoom options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Written agreement </a:t>
            </a:r>
            <a:r>
              <a:rPr lang="en-US" sz="3200"/>
              <a:t>upon</a:t>
            </a: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requested</a:t>
            </a:r>
            <a:endParaRPr/>
          </a:p>
          <a:p>
            <a:pPr marL="457200" marR="0" lvl="0" indent="-4572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Post-mediation survey</a:t>
            </a:r>
            <a:endParaRPr/>
          </a:p>
          <a:p>
            <a:pPr marL="457200" marR="0" lvl="0" indent="-2540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54000" algn="l" rtl="0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Mediation">
            <a:hlinkClick r:id="" action="ppaction://media"/>
            <a:extLst>
              <a:ext uri="{FF2B5EF4-FFF2-40B4-BE49-F238E27FC236}">
                <a16:creationId xmlns:a16="http://schemas.microsoft.com/office/drawing/2014/main" id="{DE4E630D-7C43-82B0-C893-526893656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5120" y="55092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32"/>
    </mc:Choice>
    <mc:Fallback xmlns="">
      <p:transition spd="slow" advTm="2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/>
        </p:nvSpPr>
        <p:spPr>
          <a:xfrm>
            <a:off x="149230" y="1588214"/>
            <a:ext cx="105348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</a:pPr>
            <a:r>
              <a:rPr lang="en-US" sz="44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What do you think are the benefits of mediation?</a:t>
            </a:r>
            <a:endParaRPr sz="1800"/>
          </a:p>
        </p:txBody>
      </p:sp>
      <p:pic>
        <p:nvPicPr>
          <p:cNvPr id="2" name="Benefits of Mediation">
            <a:hlinkClick r:id="" action="ppaction://media"/>
            <a:extLst>
              <a:ext uri="{FF2B5EF4-FFF2-40B4-BE49-F238E27FC236}">
                <a16:creationId xmlns:a16="http://schemas.microsoft.com/office/drawing/2014/main" id="{6E94F81A-436F-92E3-C154-BB190207C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1830" y="3429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5"/>
    </mc:Choice>
    <mc:Fallback xmlns="">
      <p:transition spd="slow" advTm="4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Opulent">
  <a:themeElements>
    <a:clrScheme name="Opulent">
      <a:dk1>
        <a:srgbClr val="000000"/>
      </a:dk1>
      <a:lt1>
        <a:srgbClr val="FFD147"/>
      </a:lt1>
      <a:dk2>
        <a:srgbClr val="A7A7A7"/>
      </a:dk2>
      <a:lt2>
        <a:srgbClr val="535353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pulent">
  <a:themeElements>
    <a:clrScheme name="Opul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493</Words>
  <Application>Microsoft Office PowerPoint</Application>
  <PresentationFormat>Widescreen</PresentationFormat>
  <Paragraphs>95</Paragraphs>
  <Slides>20</Slides>
  <Notes>20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Trebuchet MS</vt:lpstr>
      <vt:lpstr>Roboto</vt:lpstr>
      <vt:lpstr>Arial</vt:lpstr>
      <vt:lpstr>Helvetica Neue</vt:lpstr>
      <vt:lpstr>Opulent</vt:lpstr>
      <vt:lpstr>Creating Peaceful Communities   </vt:lpstr>
      <vt:lpstr>Land Acknowledgment</vt:lpstr>
      <vt:lpstr>About CDS</vt:lpstr>
      <vt:lpstr>What is Conflict?</vt:lpstr>
      <vt:lpstr>What Helps To Transform Conflict?</vt:lpstr>
      <vt:lpstr>Conflict Styles</vt:lpstr>
      <vt:lpstr>Conflict Resolution Services</vt:lpstr>
      <vt:lpstr>Mediation</vt:lpstr>
      <vt:lpstr>PowerPoint Presentation</vt:lpstr>
      <vt:lpstr>Benefits</vt:lpstr>
      <vt:lpstr>Restorative Practices</vt:lpstr>
      <vt:lpstr>PowerPoint Presentation</vt:lpstr>
      <vt:lpstr>Benefits</vt:lpstr>
      <vt:lpstr>Conflict Coaching</vt:lpstr>
      <vt:lpstr>PowerPoint Presentation</vt:lpstr>
      <vt:lpstr>Benefits</vt:lpstr>
      <vt:lpstr>Community Dialogue Facilitation</vt:lpstr>
      <vt:lpstr>Training Topics</vt:lpstr>
      <vt:lpstr>Making a Referral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CaTyra Polland</dc:creator>
  <cp:lastModifiedBy>Catrya Polland</cp:lastModifiedBy>
  <cp:revision>2</cp:revision>
  <dcterms:modified xsi:type="dcterms:W3CDTF">2025-08-12T14:38:01Z</dcterms:modified>
</cp:coreProperties>
</file>